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6" r:id="rId3"/>
    <p:sldId id="257" r:id="rId4"/>
    <p:sldId id="268" r:id="rId5"/>
    <p:sldId id="264" r:id="rId6"/>
    <p:sldId id="261" r:id="rId7"/>
    <p:sldId id="262" r:id="rId8"/>
    <p:sldId id="269" r:id="rId9"/>
    <p:sldId id="271" r:id="rId10"/>
    <p:sldId id="258" r:id="rId11"/>
    <p:sldId id="275" r:id="rId12"/>
    <p:sldId id="274" r:id="rId13"/>
    <p:sldId id="272" r:id="rId14"/>
    <p:sldId id="259" r:id="rId15"/>
    <p:sldId id="266" r:id="rId16"/>
  </p:sldIdLst>
  <p:sldSz cx="6840538" cy="75612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66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-3654" y="-96"/>
      </p:cViewPr>
      <p:guideLst>
        <p:guide orient="horz" pos="2382"/>
        <p:guide pos="21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-48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E52D0-80E0-4BA0-B491-EBB8C4108C4E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9351B-5244-4FE8-8015-DD2487B04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79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3910D-9B13-4BE2-BA24-9CF729156FD7}" type="datetimeFigureOut">
              <a:rPr lang="el-GR" smtClean="0"/>
              <a:t>24/2/2020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78013" y="685800"/>
            <a:ext cx="31019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F3AA8-75B7-46BC-814E-0E16B78883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9269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F3AA8-75B7-46BC-814E-0E16B7888386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558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41" y="1237457"/>
            <a:ext cx="5814457" cy="263243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067" y="3971415"/>
            <a:ext cx="5130404" cy="182555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1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95261" y="402568"/>
            <a:ext cx="1474991" cy="64078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287" y="402568"/>
            <a:ext cx="4339467" cy="6407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55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49590" y="645756"/>
            <a:ext cx="5618109" cy="351538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56893" y="4720197"/>
            <a:ext cx="5510433" cy="2123610"/>
          </a:xfrm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98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8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885067"/>
            <a:ext cx="5899964" cy="314527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5060098"/>
            <a:ext cx="5899964" cy="165402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1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287" y="2012836"/>
            <a:ext cx="2907229" cy="4797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3023" y="2012836"/>
            <a:ext cx="2907229" cy="4797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9" y="402569"/>
            <a:ext cx="5899964" cy="14614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179" y="1853561"/>
            <a:ext cx="2893868" cy="90840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9" y="2761962"/>
            <a:ext cx="2893868" cy="40624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63024" y="1853561"/>
            <a:ext cx="2908119" cy="90840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63024" y="2761962"/>
            <a:ext cx="2908119" cy="40624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3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4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504084"/>
            <a:ext cx="2206252" cy="176429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120" y="1088684"/>
            <a:ext cx="3463023" cy="537339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268379"/>
            <a:ext cx="2206252" cy="420245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1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504084"/>
            <a:ext cx="2206252" cy="176429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8120" y="1088684"/>
            <a:ext cx="3463023" cy="537339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268379"/>
            <a:ext cx="2206252" cy="420245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6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288" y="402569"/>
            <a:ext cx="5899964" cy="1461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288" y="2012836"/>
            <a:ext cx="5899964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288" y="7008173"/>
            <a:ext cx="1539121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5929" y="7008173"/>
            <a:ext cx="2308682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1130" y="7008173"/>
            <a:ext cx="1539121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5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6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Θέση εικόνας 10">
            <a:extLst>
              <a:ext uri="{FF2B5EF4-FFF2-40B4-BE49-F238E27FC236}">
                <a16:creationId xmlns="" xmlns:a16="http://schemas.microsoft.com/office/drawing/2014/main" id="{DB48301A-54CA-40B3-96DD-7642330B4E8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4" b="878"/>
          <a:stretch/>
        </p:blipFill>
        <p:spPr>
          <a:xfrm>
            <a:off x="619410" y="2359536"/>
            <a:ext cx="5601718" cy="39600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813651"/>
            <a:ext cx="6840538" cy="792000"/>
          </a:xfrm>
          <a:solidFill>
            <a:srgbClr val="C00000"/>
          </a:solidFill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l-G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Μια ιστορία για </a:t>
            </a: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μένα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7131" y="4512240"/>
            <a:ext cx="4791832" cy="7977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29712" y="1605651"/>
            <a:ext cx="786512" cy="75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261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703428" y="4720197"/>
            <a:ext cx="5510433" cy="212361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l-GR" sz="2000" b="1" dirty="0" smtClean="0"/>
              <a:t>Η </a:t>
            </a:r>
            <a:r>
              <a:rPr lang="el-GR" sz="2000" b="1" dirty="0"/>
              <a:t>αγαπημένη μου ασχολία </a:t>
            </a: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b="1" dirty="0" smtClean="0"/>
              <a:t>είναι το διάβασμα.</a:t>
            </a:r>
            <a:endParaRPr lang="el-GR" sz="2000" b="1" dirty="0"/>
          </a:p>
        </p:txBody>
      </p:sp>
      <p:pic>
        <p:nvPicPr>
          <p:cNvPr id="4" name="Θέση εικόνας 3">
            <a:extLst>
              <a:ext uri="{FF2B5EF4-FFF2-40B4-BE49-F238E27FC236}">
                <a16:creationId xmlns="" xmlns:a16="http://schemas.microsoft.com/office/drawing/2014/main" id="{D4AA699E-44FA-4A90-943B-BB2194AE76C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49590" y="645756"/>
            <a:ext cx="5618109" cy="351538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64D785FE-D4B6-4010-BAFC-B3BF3E9169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3" t="3495" r="24789" b="3495"/>
          <a:stretch/>
        </p:blipFill>
        <p:spPr>
          <a:xfrm>
            <a:off x="1805658" y="894115"/>
            <a:ext cx="3412902" cy="3515380"/>
          </a:xfrm>
        </p:spPr>
      </p:pic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441BDBD4-7F10-4F31-8C99-AB99467245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6893" y="4720197"/>
            <a:ext cx="5510433" cy="21236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r>
              <a:rPr lang="el-GR" sz="2000" b="1" dirty="0"/>
              <a:t>Μου αρέσει να τρώω </a:t>
            </a:r>
            <a:r>
              <a:rPr lang="el-GR" sz="2000" b="1" dirty="0" smtClean="0"/>
              <a:t>μπισκότα.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3257094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01512730-71AE-4E39-9DD4-42EC885F06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49590" y="645756"/>
            <a:ext cx="5618109" cy="3515380"/>
          </a:xfrm>
        </p:spPr>
      </p:pic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7D655EA0-BEA0-4DCE-AB7B-0870BC2BA6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3428" y="4720197"/>
            <a:ext cx="5510433" cy="21236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b="1" dirty="0"/>
              <a:t>Είμαι </a:t>
            </a:r>
            <a:r>
              <a:rPr lang="el-GR" sz="2000" b="1" dirty="0" smtClean="0"/>
              <a:t>καλή στα παιχνίδια με τους αριθμούς.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2711978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0C7ECF95-EB97-43C6-959A-BBFAD8AC87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/>
      </p:pic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AC486CD3-9B18-4D65-BE41-6D5ADAE67F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b="1" dirty="0" smtClean="0"/>
              <a:t>Δυσκολεύομαι, όμως, να φτιάξω ένα </a:t>
            </a:r>
            <a:r>
              <a:rPr lang="el-GR" sz="2000" b="1" dirty="0" err="1" smtClean="0"/>
              <a:t>παζλ</a:t>
            </a:r>
            <a:r>
              <a:rPr lang="el-GR" sz="2000" b="1" dirty="0" smtClean="0"/>
              <a:t>.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3642339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02326B91-9045-4915-9407-24C9084A510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49590" y="645756"/>
            <a:ext cx="5618109" cy="3515380"/>
          </a:xfrm>
        </p:spPr>
      </p:pic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703428" y="4720197"/>
            <a:ext cx="5510433" cy="21236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000" b="1" dirty="0" smtClean="0"/>
              <a:t>Ο καλύτερός </a:t>
            </a:r>
            <a:r>
              <a:rPr lang="el-GR" sz="2000" b="1" dirty="0"/>
              <a:t>μου </a:t>
            </a:r>
            <a:r>
              <a:rPr lang="el-GR" sz="2000" b="1" dirty="0" smtClean="0"/>
              <a:t>φίλος </a:t>
            </a:r>
            <a:r>
              <a:rPr lang="el-GR" sz="2000" b="1" dirty="0"/>
              <a:t>είναι </a:t>
            </a:r>
            <a:r>
              <a:rPr lang="el-GR" sz="2000" b="1" dirty="0" smtClean="0"/>
              <a:t>ο Χάρης.</a:t>
            </a:r>
            <a:endParaRPr lang="el-GR" sz="2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299E3D3E-78BC-4FD4-A0BA-7E41C4E90C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49590" y="645756"/>
            <a:ext cx="5618109" cy="3515380"/>
          </a:xfrm>
        </p:spPr>
      </p:pic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703428" y="4720197"/>
            <a:ext cx="5510433" cy="21236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b="1" dirty="0"/>
              <a:t>Μου αρέσει να παίζω με τους φίλους μου </a:t>
            </a: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b="1" dirty="0" smtClean="0"/>
              <a:t>στη </a:t>
            </a:r>
            <a:r>
              <a:rPr lang="el-GR" sz="2000" b="1" dirty="0"/>
              <a:t>γωνιά του </a:t>
            </a:r>
            <a:r>
              <a:rPr lang="el-GR" sz="2000" b="1" dirty="0" smtClean="0"/>
              <a:t>παιχνιδιού.</a:t>
            </a:r>
            <a:endParaRPr lang="el-GR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mi\Desktop\ΚΟΙΝΩΝΙΚΕΣ ΙΣΤΟΡΙΕΣ PPT\syntelestes andre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536" y="516123"/>
            <a:ext cx="3839885" cy="652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3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εικόνας 6">
            <a:extLst>
              <a:ext uri="{FF2B5EF4-FFF2-40B4-BE49-F238E27FC236}">
                <a16:creationId xmlns="" xmlns:a16="http://schemas.microsoft.com/office/drawing/2014/main" id="{449F68B4-389B-4851-BB3A-8E0ABD00BA7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49590" y="645756"/>
            <a:ext cx="5618109" cy="351538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03428" y="4720197"/>
            <a:ext cx="5510433" cy="21236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000" b="1" dirty="0" smtClean="0"/>
              <a:t>Το όνομά </a:t>
            </a:r>
            <a:r>
              <a:rPr lang="el-GR" sz="2000" b="1" dirty="0"/>
              <a:t>μου είναι </a:t>
            </a:r>
            <a:r>
              <a:rPr lang="el-GR" sz="2000" b="1" dirty="0" smtClean="0"/>
              <a:t>Αθηνά </a:t>
            </a:r>
            <a:br>
              <a:rPr lang="el-GR" sz="2000" b="1" dirty="0" smtClean="0"/>
            </a:br>
            <a:r>
              <a:rPr lang="el-GR" sz="2000" b="1" dirty="0" smtClean="0"/>
              <a:t>και </a:t>
            </a:r>
            <a:r>
              <a:rPr lang="el-GR" sz="2000" b="1" dirty="0"/>
              <a:t>είμαι</a:t>
            </a:r>
            <a:r>
              <a:rPr lang="en-US" sz="2000" b="1" dirty="0"/>
              <a:t> </a:t>
            </a:r>
            <a:r>
              <a:rPr lang="el-GR" sz="2000" b="1" dirty="0" smtClean="0"/>
              <a:t>κορίτσι.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1698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2856B73F-1703-4D61-970B-F67EE9481D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49590" y="645756"/>
            <a:ext cx="5618109" cy="3515380"/>
          </a:xfrm>
        </p:spPr>
      </p:pic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703428" y="4720197"/>
            <a:ext cx="5510433" cy="2123610"/>
          </a:xfrm>
        </p:spPr>
        <p:txBody>
          <a:bodyPr/>
          <a:lstStyle/>
          <a:p>
            <a:pPr marL="0" indent="0" algn="ctr">
              <a:buNone/>
            </a:pPr>
            <a:r>
              <a:rPr lang="el-GR" sz="2000" b="1" dirty="0" smtClean="0"/>
              <a:t>Είμαι τεσσάρων χρονών.</a:t>
            </a:r>
            <a:endParaRPr lang="el-GR" sz="2000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4B791269-D941-4C39-90DD-A31E7BFC0D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49590" y="645756"/>
            <a:ext cx="5618109" cy="351538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03428" y="4720197"/>
            <a:ext cx="5510433" cy="2123610"/>
          </a:xfrm>
        </p:spPr>
        <p:txBody>
          <a:bodyPr/>
          <a:lstStyle/>
          <a:p>
            <a:pPr algn="ctr">
              <a:buNone/>
            </a:pPr>
            <a:r>
              <a:rPr lang="el-GR" sz="2000" b="1" dirty="0" smtClean="0"/>
              <a:t>Έχω καφέ μαλλιά.</a:t>
            </a:r>
            <a:endParaRPr lang="el-GR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88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96D0B3CE-C39B-4B89-92A5-5FEA03292A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8" t="4936" r="958" b="38390"/>
          <a:stretch/>
        </p:blipFill>
        <p:spPr>
          <a:xfrm>
            <a:off x="703055" y="717456"/>
            <a:ext cx="5618109" cy="4819495"/>
          </a:xfrm>
        </p:spPr>
      </p:pic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756893" y="5956479"/>
            <a:ext cx="5510433" cy="8873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000" b="1" dirty="0" smtClean="0"/>
              <a:t>Ζω </a:t>
            </a:r>
            <a:r>
              <a:rPr lang="el-GR" sz="2000" b="1" dirty="0"/>
              <a:t>με </a:t>
            </a:r>
            <a:r>
              <a:rPr lang="el-GR" sz="2000" b="1" dirty="0" smtClean="0"/>
              <a:t>τη </a:t>
            </a:r>
            <a:r>
              <a:rPr lang="el-GR" sz="2000" b="1" dirty="0"/>
              <a:t>μαμά και τον μπαμπά μου</a:t>
            </a:r>
          </a:p>
          <a:p>
            <a:pPr algn="ctr">
              <a:buNone/>
            </a:pPr>
            <a:r>
              <a:rPr lang="el-GR" sz="2000" b="1" dirty="0"/>
              <a:t>Δεν έχω αδερφό ή </a:t>
            </a:r>
            <a:r>
              <a:rPr lang="el-GR" sz="2000" b="1" dirty="0" smtClean="0"/>
              <a:t>αδερφή.</a:t>
            </a:r>
            <a:endParaRPr lang="el-GR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2286C145-8191-4FFB-9700-64530D960EC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0" t="3495" b="13562"/>
          <a:stretch/>
        </p:blipFill>
        <p:spPr>
          <a:xfrm>
            <a:off x="473062" y="645756"/>
            <a:ext cx="5794636" cy="3401040"/>
          </a:xfrm>
        </p:spPr>
      </p:pic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15164" y="4720197"/>
            <a:ext cx="5510433" cy="21236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1800" b="1" dirty="0" smtClean="0"/>
              <a:t>Πηγαίνω </a:t>
            </a:r>
            <a:r>
              <a:rPr lang="el-GR" sz="1800" b="1" dirty="0"/>
              <a:t>στο </a:t>
            </a:r>
            <a:r>
              <a:rPr lang="el-GR" sz="1800" b="1" dirty="0" smtClean="0"/>
              <a:t>Νηπιαγωγείο.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64934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850F0F9F-E84A-4D5B-B5A2-5B6310C5B8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t="11083" r="178" b="33409"/>
          <a:stretch/>
        </p:blipFill>
        <p:spPr>
          <a:xfrm>
            <a:off x="681130" y="350624"/>
            <a:ext cx="5500445" cy="4720197"/>
          </a:xfrm>
        </p:spPr>
      </p:pic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EC44154F-6E1E-4728-90E2-C48F081247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6136" y="5628067"/>
            <a:ext cx="5510433" cy="12157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b="1" dirty="0" smtClean="0"/>
              <a:t>Η δασκάλα </a:t>
            </a:r>
            <a:r>
              <a:rPr lang="el-GR" sz="2000" b="1" dirty="0"/>
              <a:t>μου είναι </a:t>
            </a:r>
            <a:r>
              <a:rPr lang="el-GR" sz="2000" b="1" dirty="0" smtClean="0"/>
              <a:t>η κυρία Μαίρη.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929371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373E0593-E722-4A1F-A05A-7F0B9D66081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49590" y="645756"/>
            <a:ext cx="5618109" cy="3515380"/>
          </a:xfrm>
        </p:spPr>
      </p:pic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457C3506-EDCD-4C99-A55A-86FC403DDC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3428" y="4720197"/>
            <a:ext cx="5510433" cy="21236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1800" b="1" dirty="0"/>
              <a:t>Μου αρέσει να ακούω </a:t>
            </a:r>
            <a:r>
              <a:rPr lang="el-GR" sz="1800" b="1" dirty="0" smtClean="0"/>
              <a:t>μουσική.</a:t>
            </a:r>
            <a:endParaRPr lang="el-GR" sz="1800" b="1" dirty="0"/>
          </a:p>
        </p:txBody>
      </p:sp>
    </p:spTree>
    <p:extLst>
      <p:ext uri="{BB962C8B-B14F-4D97-AF65-F5344CB8AC3E}">
        <p14:creationId xmlns:p14="http://schemas.microsoft.com/office/powerpoint/2010/main" val="3433763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</TotalTime>
  <Words>93</Words>
  <Application>Microsoft Office PowerPoint</Application>
  <PresentationFormat>Custom</PresentationFormat>
  <Paragraphs>18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Κωνσταντίνος Μπούκουρας</dc:creator>
  <cp:lastModifiedBy>Demi</cp:lastModifiedBy>
  <cp:revision>46</cp:revision>
  <dcterms:created xsi:type="dcterms:W3CDTF">2018-01-30T12:13:28Z</dcterms:created>
  <dcterms:modified xsi:type="dcterms:W3CDTF">2020-02-24T06:05:22Z</dcterms:modified>
</cp:coreProperties>
</file>